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3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0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4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9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0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8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7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2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32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3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0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8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A0AD3-E4B9-451A-8567-650508415F9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AC077-0347-43F6-BFBD-9570FFA6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889" y="1211"/>
            <a:ext cx="10191137" cy="685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73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148" y="-23353"/>
            <a:ext cx="10298752" cy="688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19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87" y="-15542"/>
            <a:ext cx="10104381" cy="687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373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836" y="0"/>
            <a:ext cx="10055196" cy="687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934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884" y="-1691"/>
            <a:ext cx="10065752" cy="685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261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323" y="8906"/>
            <a:ext cx="8967019" cy="685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033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142" y="-31609"/>
            <a:ext cx="10169062" cy="688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785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631" y="3804"/>
            <a:ext cx="10044313" cy="685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343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87" y="-17198"/>
            <a:ext cx="10102645" cy="687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4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twilson</dc:creator>
  <cp:lastModifiedBy>twilson</cp:lastModifiedBy>
  <cp:revision>4</cp:revision>
  <dcterms:created xsi:type="dcterms:W3CDTF">2016-06-23T18:39:56Z</dcterms:created>
  <dcterms:modified xsi:type="dcterms:W3CDTF">2016-06-23T18:48:23Z</dcterms:modified>
</cp:coreProperties>
</file>